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57" r:id="rId3"/>
    <p:sldId id="287" r:id="rId4"/>
    <p:sldId id="288" r:id="rId5"/>
    <p:sldId id="289" r:id="rId6"/>
    <p:sldId id="290" r:id="rId7"/>
    <p:sldId id="291" r:id="rId8"/>
  </p:sldIdLst>
  <p:sldSz cx="10079038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FB1F6-4147-4159-BE85-9D7420BC5E74}" v="26" dt="2026-08-11T10:01:07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5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an - Paul Laille" userId="7467fb8fa5890d37" providerId="LiveId" clId="{22DC7190-8BAF-4D21-BF87-33B129B461DC}"/>
    <pc:docChg chg="undo custSel addSld delSld modSld">
      <pc:chgData name="Jean - Paul Laille" userId="7467fb8fa5890d37" providerId="LiveId" clId="{22DC7190-8BAF-4D21-BF87-33B129B461DC}" dt="2026-08-11T10:15:27.860" v="805" actId="14734"/>
      <pc:docMkLst>
        <pc:docMk/>
      </pc:docMkLst>
      <pc:sldChg chg="del">
        <pc:chgData name="Jean - Paul Laille" userId="7467fb8fa5890d37" providerId="LiveId" clId="{22DC7190-8BAF-4D21-BF87-33B129B461DC}" dt="2026-08-10T09:13:43.531" v="48" actId="47"/>
        <pc:sldMkLst>
          <pc:docMk/>
          <pc:sldMk cId="0" sldId="256"/>
        </pc:sldMkLst>
      </pc:sldChg>
      <pc:sldChg chg="addSp delSp modSp mod setBg setClrOvrMap">
        <pc:chgData name="Jean - Paul Laille" userId="7467fb8fa5890d37" providerId="LiveId" clId="{22DC7190-8BAF-4D21-BF87-33B129B461DC}" dt="2026-08-11T10:03:10.256" v="707" actId="113"/>
        <pc:sldMkLst>
          <pc:docMk/>
          <pc:sldMk cId="0" sldId="257"/>
        </pc:sldMkLst>
        <pc:spChg chg="del mod">
          <ac:chgData name="Jean - Paul Laille" userId="7467fb8fa5890d37" providerId="LiveId" clId="{22DC7190-8BAF-4D21-BF87-33B129B461DC}" dt="2026-08-10T09:18:41.841" v="119" actId="478"/>
          <ac:spMkLst>
            <pc:docMk/>
            <pc:sldMk cId="0" sldId="257"/>
            <ac:spMk id="5" creationId="{0F725827-4242-205C-71E0-646E01D8A425}"/>
          </ac:spMkLst>
        </pc:spChg>
        <pc:spChg chg="mod">
          <ac:chgData name="Jean - Paul Laille" userId="7467fb8fa5890d37" providerId="LiveId" clId="{22DC7190-8BAF-4D21-BF87-33B129B461DC}" dt="2026-08-10T09:23:34.846" v="152" actId="27636"/>
          <ac:spMkLst>
            <pc:docMk/>
            <pc:sldMk cId="0" sldId="257"/>
            <ac:spMk id="2052" creationId="{1BC774B6-2893-804A-EA68-006A55F83555}"/>
          </ac:spMkLst>
        </pc:spChg>
        <pc:spChg chg="del">
          <ac:chgData name="Jean - Paul Laille" userId="7467fb8fa5890d37" providerId="LiveId" clId="{22DC7190-8BAF-4D21-BF87-33B129B461DC}" dt="2026-08-10T09:18:45.858" v="120" actId="478"/>
          <ac:spMkLst>
            <pc:docMk/>
            <pc:sldMk cId="0" sldId="257"/>
            <ac:spMk id="2054" creationId="{25044965-A57B-58B5-D3D5-8D0447895244}"/>
          </ac:spMkLst>
        </pc:spChg>
        <pc:spChg chg="del">
          <ac:chgData name="Jean - Paul Laille" userId="7467fb8fa5890d37" providerId="LiveId" clId="{22DC7190-8BAF-4D21-BF87-33B129B461DC}" dt="2026-08-10T09:18:48.690" v="121" actId="478"/>
          <ac:spMkLst>
            <pc:docMk/>
            <pc:sldMk cId="0" sldId="257"/>
            <ac:spMk id="2055" creationId="{47E6E5CB-A7FB-10EE-F1A4-14E5CF952502}"/>
          </ac:spMkLst>
        </pc:spChg>
        <pc:spChg chg="del">
          <ac:chgData name="Jean - Paul Laille" userId="7467fb8fa5890d37" providerId="LiveId" clId="{22DC7190-8BAF-4D21-BF87-33B129B461DC}" dt="2026-08-10T09:18:51.623" v="122" actId="478"/>
          <ac:spMkLst>
            <pc:docMk/>
            <pc:sldMk cId="0" sldId="257"/>
            <ac:spMk id="2056" creationId="{DB1E637C-B6D7-BA05-FB0D-84738D7F7E14}"/>
          </ac:spMkLst>
        </pc:spChg>
        <pc:spChg chg="del">
          <ac:chgData name="Jean - Paul Laille" userId="7467fb8fa5890d37" providerId="LiveId" clId="{22DC7190-8BAF-4D21-BF87-33B129B461DC}" dt="2026-08-10T09:18:55.763" v="123" actId="478"/>
          <ac:spMkLst>
            <pc:docMk/>
            <pc:sldMk cId="0" sldId="257"/>
            <ac:spMk id="2057" creationId="{A7F2A59C-A506-6339-FE44-892061145243}"/>
          </ac:spMkLst>
        </pc:spChg>
        <pc:spChg chg="del">
          <ac:chgData name="Jean - Paul Laille" userId="7467fb8fa5890d37" providerId="LiveId" clId="{22DC7190-8BAF-4D21-BF87-33B129B461DC}" dt="2026-08-10T09:18:58.597" v="124" actId="478"/>
          <ac:spMkLst>
            <pc:docMk/>
            <pc:sldMk cId="0" sldId="257"/>
            <ac:spMk id="2058" creationId="{326D4CA6-0B0D-1F88-8F37-2435B72DA1A7}"/>
          </ac:spMkLst>
        </pc:spChg>
        <pc:spChg chg="del">
          <ac:chgData name="Jean - Paul Laille" userId="7467fb8fa5890d37" providerId="LiveId" clId="{22DC7190-8BAF-4D21-BF87-33B129B461DC}" dt="2026-08-10T09:19:03.592" v="125" actId="478"/>
          <ac:spMkLst>
            <pc:docMk/>
            <pc:sldMk cId="0" sldId="257"/>
            <ac:spMk id="2059" creationId="{E3960E0D-749F-3EFF-30A8-E3B2A5B83E7C}"/>
          </ac:spMkLst>
        </pc:spChg>
        <pc:spChg chg="add">
          <ac:chgData name="Jean - Paul Laille" userId="7467fb8fa5890d37" providerId="LiveId" clId="{22DC7190-8BAF-4D21-BF87-33B129B461DC}" dt="2026-08-10T09:20:21.279" v="129" actId="26606"/>
          <ac:spMkLst>
            <pc:docMk/>
            <pc:sldMk cId="0" sldId="257"/>
            <ac:spMk id="2060" creationId="{BCED4D40-4B67-4331-AC48-79B82B4A47D8}"/>
          </ac:spMkLst>
        </pc:spChg>
        <pc:spChg chg="add">
          <ac:chgData name="Jean - Paul Laille" userId="7467fb8fa5890d37" providerId="LiveId" clId="{22DC7190-8BAF-4D21-BF87-33B129B461DC}" dt="2026-08-10T09:20:21.279" v="129" actId="26606"/>
          <ac:spMkLst>
            <pc:docMk/>
            <pc:sldMk cId="0" sldId="257"/>
            <ac:spMk id="2061" creationId="{670CEDEF-4F34-412E-84EE-329C1E936AF5}"/>
          </ac:spMkLst>
        </pc:spChg>
        <pc:graphicFrameChg chg="add mod modGraphic">
          <ac:chgData name="Jean - Paul Laille" userId="7467fb8fa5890d37" providerId="LiveId" clId="{22DC7190-8BAF-4D21-BF87-33B129B461DC}" dt="2026-08-11T10:03:10.256" v="707" actId="113"/>
          <ac:graphicFrameMkLst>
            <pc:docMk/>
            <pc:sldMk cId="0" sldId="257"/>
            <ac:graphicFrameMk id="2" creationId="{B4299A77-A845-59C8-379A-43A0FAE30352}"/>
          </ac:graphicFrameMkLst>
        </pc:graphicFrameChg>
        <pc:picChg chg="del">
          <ac:chgData name="Jean - Paul Laille" userId="7467fb8fa5890d37" providerId="LiveId" clId="{22DC7190-8BAF-4D21-BF87-33B129B461DC}" dt="2026-08-10T09:19:10.839" v="127" actId="478"/>
          <ac:picMkLst>
            <pc:docMk/>
            <pc:sldMk cId="0" sldId="257"/>
            <ac:picMk id="2050" creationId="{245403E9-2C60-B647-64CB-5D993CA47698}"/>
          </ac:picMkLst>
        </pc:picChg>
        <pc:picChg chg="del">
          <ac:chgData name="Jean - Paul Laille" userId="7467fb8fa5890d37" providerId="LiveId" clId="{22DC7190-8BAF-4D21-BF87-33B129B461DC}" dt="2026-08-10T09:19:06.636" v="126" actId="478"/>
          <ac:picMkLst>
            <pc:docMk/>
            <pc:sldMk cId="0" sldId="257"/>
            <ac:picMk id="2051" creationId="{DF1B2014-CB16-7D58-9313-7B58A979F90E}"/>
          </ac:picMkLst>
        </pc:picChg>
      </pc:sldChg>
      <pc:sldChg chg="del">
        <pc:chgData name="Jean - Paul Laille" userId="7467fb8fa5890d37" providerId="LiveId" clId="{22DC7190-8BAF-4D21-BF87-33B129B461DC}" dt="2026-08-10T10:53:58.029" v="278" actId="47"/>
        <pc:sldMkLst>
          <pc:docMk/>
          <pc:sldMk cId="0" sldId="258"/>
        </pc:sldMkLst>
      </pc:sldChg>
      <pc:sldChg chg="del">
        <pc:chgData name="Jean - Paul Laille" userId="7467fb8fa5890d37" providerId="LiveId" clId="{22DC7190-8BAF-4D21-BF87-33B129B461DC}" dt="2026-08-10T10:53:59.190" v="279" actId="47"/>
        <pc:sldMkLst>
          <pc:docMk/>
          <pc:sldMk cId="0" sldId="259"/>
        </pc:sldMkLst>
      </pc:sldChg>
      <pc:sldChg chg="del">
        <pc:chgData name="Jean - Paul Laille" userId="7467fb8fa5890d37" providerId="LiveId" clId="{22DC7190-8BAF-4D21-BF87-33B129B461DC}" dt="2026-08-10T10:54:00.370" v="280" actId="47"/>
        <pc:sldMkLst>
          <pc:docMk/>
          <pc:sldMk cId="0" sldId="260"/>
        </pc:sldMkLst>
      </pc:sldChg>
      <pc:sldChg chg="del">
        <pc:chgData name="Jean - Paul Laille" userId="7467fb8fa5890d37" providerId="LiveId" clId="{22DC7190-8BAF-4D21-BF87-33B129B461DC}" dt="2026-08-10T10:54:01.428" v="281" actId="47"/>
        <pc:sldMkLst>
          <pc:docMk/>
          <pc:sldMk cId="0" sldId="261"/>
        </pc:sldMkLst>
      </pc:sldChg>
      <pc:sldChg chg="del">
        <pc:chgData name="Jean - Paul Laille" userId="7467fb8fa5890d37" providerId="LiveId" clId="{22DC7190-8BAF-4D21-BF87-33B129B461DC}" dt="2026-08-10T10:54:02.528" v="282" actId="47"/>
        <pc:sldMkLst>
          <pc:docMk/>
          <pc:sldMk cId="0" sldId="262"/>
        </pc:sldMkLst>
      </pc:sldChg>
      <pc:sldChg chg="del">
        <pc:chgData name="Jean - Paul Laille" userId="7467fb8fa5890d37" providerId="LiveId" clId="{22DC7190-8BAF-4D21-BF87-33B129B461DC}" dt="2026-08-10T10:54:03.772" v="283" actId="47"/>
        <pc:sldMkLst>
          <pc:docMk/>
          <pc:sldMk cId="0" sldId="263"/>
        </pc:sldMkLst>
      </pc:sldChg>
      <pc:sldChg chg="del">
        <pc:chgData name="Jean - Paul Laille" userId="7467fb8fa5890d37" providerId="LiveId" clId="{22DC7190-8BAF-4D21-BF87-33B129B461DC}" dt="2026-08-10T10:54:04.747" v="284" actId="47"/>
        <pc:sldMkLst>
          <pc:docMk/>
          <pc:sldMk cId="0" sldId="264"/>
        </pc:sldMkLst>
      </pc:sldChg>
      <pc:sldChg chg="del">
        <pc:chgData name="Jean - Paul Laille" userId="7467fb8fa5890d37" providerId="LiveId" clId="{22DC7190-8BAF-4D21-BF87-33B129B461DC}" dt="2026-08-10T10:54:05.769" v="285" actId="47"/>
        <pc:sldMkLst>
          <pc:docMk/>
          <pc:sldMk cId="0" sldId="265"/>
        </pc:sldMkLst>
      </pc:sldChg>
      <pc:sldChg chg="del">
        <pc:chgData name="Jean - Paul Laille" userId="7467fb8fa5890d37" providerId="LiveId" clId="{22DC7190-8BAF-4D21-BF87-33B129B461DC}" dt="2026-08-10T10:54:06.783" v="286" actId="47"/>
        <pc:sldMkLst>
          <pc:docMk/>
          <pc:sldMk cId="0" sldId="266"/>
        </pc:sldMkLst>
      </pc:sldChg>
      <pc:sldChg chg="del">
        <pc:chgData name="Jean - Paul Laille" userId="7467fb8fa5890d37" providerId="LiveId" clId="{22DC7190-8BAF-4D21-BF87-33B129B461DC}" dt="2026-08-10T10:54:32.805" v="287" actId="47"/>
        <pc:sldMkLst>
          <pc:docMk/>
          <pc:sldMk cId="0" sldId="267"/>
        </pc:sldMkLst>
      </pc:sldChg>
      <pc:sldChg chg="del">
        <pc:chgData name="Jean - Paul Laille" userId="7467fb8fa5890d37" providerId="LiveId" clId="{22DC7190-8BAF-4D21-BF87-33B129B461DC}" dt="2026-08-10T10:54:34.130" v="288" actId="47"/>
        <pc:sldMkLst>
          <pc:docMk/>
          <pc:sldMk cId="0" sldId="268"/>
        </pc:sldMkLst>
      </pc:sldChg>
      <pc:sldChg chg="del">
        <pc:chgData name="Jean - Paul Laille" userId="7467fb8fa5890d37" providerId="LiveId" clId="{22DC7190-8BAF-4D21-BF87-33B129B461DC}" dt="2026-08-10T10:54:35.214" v="289" actId="47"/>
        <pc:sldMkLst>
          <pc:docMk/>
          <pc:sldMk cId="0" sldId="269"/>
        </pc:sldMkLst>
      </pc:sldChg>
      <pc:sldChg chg="del">
        <pc:chgData name="Jean - Paul Laille" userId="7467fb8fa5890d37" providerId="LiveId" clId="{22DC7190-8BAF-4D21-BF87-33B129B461DC}" dt="2026-08-10T10:54:36.478" v="290" actId="47"/>
        <pc:sldMkLst>
          <pc:docMk/>
          <pc:sldMk cId="0" sldId="270"/>
        </pc:sldMkLst>
      </pc:sldChg>
      <pc:sldChg chg="del">
        <pc:chgData name="Jean - Paul Laille" userId="7467fb8fa5890d37" providerId="LiveId" clId="{22DC7190-8BAF-4D21-BF87-33B129B461DC}" dt="2026-08-10T10:54:37.401" v="291" actId="47"/>
        <pc:sldMkLst>
          <pc:docMk/>
          <pc:sldMk cId="0" sldId="271"/>
        </pc:sldMkLst>
      </pc:sldChg>
      <pc:sldChg chg="del">
        <pc:chgData name="Jean - Paul Laille" userId="7467fb8fa5890d37" providerId="LiveId" clId="{22DC7190-8BAF-4D21-BF87-33B129B461DC}" dt="2026-08-10T10:54:38.292" v="292" actId="47"/>
        <pc:sldMkLst>
          <pc:docMk/>
          <pc:sldMk cId="0" sldId="272"/>
        </pc:sldMkLst>
      </pc:sldChg>
      <pc:sldChg chg="del">
        <pc:chgData name="Jean - Paul Laille" userId="7467fb8fa5890d37" providerId="LiveId" clId="{22DC7190-8BAF-4D21-BF87-33B129B461DC}" dt="2026-08-10T10:54:39.187" v="293" actId="47"/>
        <pc:sldMkLst>
          <pc:docMk/>
          <pc:sldMk cId="0" sldId="273"/>
        </pc:sldMkLst>
      </pc:sldChg>
      <pc:sldChg chg="del">
        <pc:chgData name="Jean - Paul Laille" userId="7467fb8fa5890d37" providerId="LiveId" clId="{22DC7190-8BAF-4D21-BF87-33B129B461DC}" dt="2026-08-10T10:54:40.005" v="294" actId="47"/>
        <pc:sldMkLst>
          <pc:docMk/>
          <pc:sldMk cId="0" sldId="274"/>
        </pc:sldMkLst>
      </pc:sldChg>
      <pc:sldChg chg="del">
        <pc:chgData name="Jean - Paul Laille" userId="7467fb8fa5890d37" providerId="LiveId" clId="{22DC7190-8BAF-4D21-BF87-33B129B461DC}" dt="2026-08-10T10:54:41.027" v="295" actId="47"/>
        <pc:sldMkLst>
          <pc:docMk/>
          <pc:sldMk cId="0" sldId="275"/>
        </pc:sldMkLst>
      </pc:sldChg>
      <pc:sldChg chg="del">
        <pc:chgData name="Jean - Paul Laille" userId="7467fb8fa5890d37" providerId="LiveId" clId="{22DC7190-8BAF-4D21-BF87-33B129B461DC}" dt="2026-08-10T10:54:41.942" v="296" actId="47"/>
        <pc:sldMkLst>
          <pc:docMk/>
          <pc:sldMk cId="0" sldId="276"/>
        </pc:sldMkLst>
      </pc:sldChg>
      <pc:sldChg chg="del">
        <pc:chgData name="Jean - Paul Laille" userId="7467fb8fa5890d37" providerId="LiveId" clId="{22DC7190-8BAF-4D21-BF87-33B129B461DC}" dt="2026-08-10T10:54:42.892" v="297" actId="47"/>
        <pc:sldMkLst>
          <pc:docMk/>
          <pc:sldMk cId="0" sldId="277"/>
        </pc:sldMkLst>
      </pc:sldChg>
      <pc:sldChg chg="del">
        <pc:chgData name="Jean - Paul Laille" userId="7467fb8fa5890d37" providerId="LiveId" clId="{22DC7190-8BAF-4D21-BF87-33B129B461DC}" dt="2026-08-10T10:54:43.881" v="298" actId="47"/>
        <pc:sldMkLst>
          <pc:docMk/>
          <pc:sldMk cId="0" sldId="278"/>
        </pc:sldMkLst>
      </pc:sldChg>
      <pc:sldChg chg="del">
        <pc:chgData name="Jean - Paul Laille" userId="7467fb8fa5890d37" providerId="LiveId" clId="{22DC7190-8BAF-4D21-BF87-33B129B461DC}" dt="2026-08-10T10:54:44.920" v="299" actId="47"/>
        <pc:sldMkLst>
          <pc:docMk/>
          <pc:sldMk cId="0" sldId="279"/>
        </pc:sldMkLst>
      </pc:sldChg>
      <pc:sldChg chg="del">
        <pc:chgData name="Jean - Paul Laille" userId="7467fb8fa5890d37" providerId="LiveId" clId="{22DC7190-8BAF-4D21-BF87-33B129B461DC}" dt="2026-08-10T10:54:45.817" v="300" actId="47"/>
        <pc:sldMkLst>
          <pc:docMk/>
          <pc:sldMk cId="0" sldId="280"/>
        </pc:sldMkLst>
      </pc:sldChg>
      <pc:sldChg chg="del">
        <pc:chgData name="Jean - Paul Laille" userId="7467fb8fa5890d37" providerId="LiveId" clId="{22DC7190-8BAF-4D21-BF87-33B129B461DC}" dt="2026-08-10T10:54:46.611" v="301" actId="47"/>
        <pc:sldMkLst>
          <pc:docMk/>
          <pc:sldMk cId="0" sldId="281"/>
        </pc:sldMkLst>
      </pc:sldChg>
      <pc:sldChg chg="del">
        <pc:chgData name="Jean - Paul Laille" userId="7467fb8fa5890d37" providerId="LiveId" clId="{22DC7190-8BAF-4D21-BF87-33B129B461DC}" dt="2026-08-10T10:54:47.492" v="302" actId="47"/>
        <pc:sldMkLst>
          <pc:docMk/>
          <pc:sldMk cId="0" sldId="282"/>
        </pc:sldMkLst>
      </pc:sldChg>
      <pc:sldChg chg="del">
        <pc:chgData name="Jean - Paul Laille" userId="7467fb8fa5890d37" providerId="LiveId" clId="{22DC7190-8BAF-4D21-BF87-33B129B461DC}" dt="2026-08-10T10:54:48.398" v="303" actId="47"/>
        <pc:sldMkLst>
          <pc:docMk/>
          <pc:sldMk cId="0" sldId="283"/>
        </pc:sldMkLst>
      </pc:sldChg>
      <pc:sldChg chg="del">
        <pc:chgData name="Jean - Paul Laille" userId="7467fb8fa5890d37" providerId="LiveId" clId="{22DC7190-8BAF-4D21-BF87-33B129B461DC}" dt="2026-08-10T10:54:49.568" v="304" actId="47"/>
        <pc:sldMkLst>
          <pc:docMk/>
          <pc:sldMk cId="0" sldId="284"/>
        </pc:sldMkLst>
      </pc:sldChg>
      <pc:sldChg chg="del">
        <pc:chgData name="Jean - Paul Laille" userId="7467fb8fa5890d37" providerId="LiveId" clId="{22DC7190-8BAF-4D21-BF87-33B129B461DC}" dt="2026-08-10T10:54:51.207" v="305" actId="47"/>
        <pc:sldMkLst>
          <pc:docMk/>
          <pc:sldMk cId="0" sldId="285"/>
        </pc:sldMkLst>
      </pc:sldChg>
      <pc:sldChg chg="addSp modSp add mod">
        <pc:chgData name="Jean - Paul Laille" userId="7467fb8fa5890d37" providerId="LiveId" clId="{22DC7190-8BAF-4D21-BF87-33B129B461DC}" dt="2026-08-10T09:13:34.980" v="47" actId="2711"/>
        <pc:sldMkLst>
          <pc:docMk/>
          <pc:sldMk cId="1158867448" sldId="286"/>
        </pc:sldMkLst>
        <pc:spChg chg="mod">
          <ac:chgData name="Jean - Paul Laille" userId="7467fb8fa5890d37" providerId="LiveId" clId="{22DC7190-8BAF-4D21-BF87-33B129B461DC}" dt="2026-08-10T09:13:34.980" v="47" actId="2711"/>
          <ac:spMkLst>
            <pc:docMk/>
            <pc:sldMk cId="1158867448" sldId="286"/>
            <ac:spMk id="3" creationId="{454CFBC2-9CB8-2367-6BE7-2C5B70044446}"/>
          </ac:spMkLst>
        </pc:spChg>
        <pc:picChg chg="add">
          <ac:chgData name="Jean - Paul Laille" userId="7467fb8fa5890d37" providerId="LiveId" clId="{22DC7190-8BAF-4D21-BF87-33B129B461DC}" dt="2026-08-10T09:12:22.606" v="1" actId="22"/>
          <ac:picMkLst>
            <pc:docMk/>
            <pc:sldMk cId="1158867448" sldId="286"/>
            <ac:picMk id="4" creationId="{DAA09495-50AB-F5AE-0A78-019E177150A1}"/>
          </ac:picMkLst>
        </pc:picChg>
      </pc:sldChg>
      <pc:sldChg chg="addSp delSp modSp add mod">
        <pc:chgData name="Jean - Paul Laille" userId="7467fb8fa5890d37" providerId="LiveId" clId="{22DC7190-8BAF-4D21-BF87-33B129B461DC}" dt="2026-08-11T10:07:13.241" v="730" actId="27636"/>
        <pc:sldMkLst>
          <pc:docMk/>
          <pc:sldMk cId="371372617" sldId="287"/>
        </pc:sldMkLst>
        <pc:spChg chg="add del mod">
          <ac:chgData name="Jean - Paul Laille" userId="7467fb8fa5890d37" providerId="LiveId" clId="{22DC7190-8BAF-4D21-BF87-33B129B461DC}" dt="2026-08-11T10:07:13.241" v="730" actId="27636"/>
          <ac:spMkLst>
            <pc:docMk/>
            <pc:sldMk cId="371372617" sldId="287"/>
            <ac:spMk id="2052" creationId="{8192876A-17AB-452F-C1A1-1ACFC8DB3190}"/>
          </ac:spMkLst>
        </pc:spChg>
        <pc:spChg chg="del">
          <ac:chgData name="Jean - Paul Laille" userId="7467fb8fa5890d37" providerId="LiveId" clId="{22DC7190-8BAF-4D21-BF87-33B129B461DC}" dt="2026-08-10T10:44:06.638" v="205" actId="26606"/>
          <ac:spMkLst>
            <pc:docMk/>
            <pc:sldMk cId="371372617" sldId="287"/>
            <ac:spMk id="2060" creationId="{B5993D9F-BC94-70E8-EE64-FF4C7F13BBB3}"/>
          </ac:spMkLst>
        </pc:spChg>
        <pc:spChg chg="del">
          <ac:chgData name="Jean - Paul Laille" userId="7467fb8fa5890d37" providerId="LiveId" clId="{22DC7190-8BAF-4D21-BF87-33B129B461DC}" dt="2026-08-10T10:44:06.638" v="205" actId="26606"/>
          <ac:spMkLst>
            <pc:docMk/>
            <pc:sldMk cId="371372617" sldId="287"/>
            <ac:spMk id="2061" creationId="{043620A6-9A1A-D3C8-9A9B-0BFB3F83DD2E}"/>
          </ac:spMkLst>
        </pc:spChg>
        <pc:spChg chg="add">
          <ac:chgData name="Jean - Paul Laille" userId="7467fb8fa5890d37" providerId="LiveId" clId="{22DC7190-8BAF-4D21-BF87-33B129B461DC}" dt="2026-08-10T10:44:06.638" v="205" actId="26606"/>
          <ac:spMkLst>
            <pc:docMk/>
            <pc:sldMk cId="371372617" sldId="287"/>
            <ac:spMk id="2066" creationId="{5E395AE0-8789-FAD6-A987-32E65C185100}"/>
          </ac:spMkLst>
        </pc:spChg>
        <pc:graphicFrameChg chg="del modGraphic">
          <ac:chgData name="Jean - Paul Laille" userId="7467fb8fa5890d37" providerId="LiveId" clId="{22DC7190-8BAF-4D21-BF87-33B129B461DC}" dt="2026-08-10T10:43:25.959" v="203" actId="478"/>
          <ac:graphicFrameMkLst>
            <pc:docMk/>
            <pc:sldMk cId="371372617" sldId="287"/>
            <ac:graphicFrameMk id="2" creationId="{BA2A23D0-23AE-06A2-A3EE-9159780004E0}"/>
          </ac:graphicFrameMkLst>
        </pc:graphicFrameChg>
        <pc:graphicFrameChg chg="add mod modGraphic">
          <ac:chgData name="Jean - Paul Laille" userId="7467fb8fa5890d37" providerId="LiveId" clId="{22DC7190-8BAF-4D21-BF87-33B129B461DC}" dt="2026-08-11T10:05:25.513" v="715" actId="113"/>
          <ac:graphicFrameMkLst>
            <pc:docMk/>
            <pc:sldMk cId="371372617" sldId="287"/>
            <ac:graphicFrameMk id="3" creationId="{F6F17023-4336-0AA3-EB48-997943A47C9B}"/>
          </ac:graphicFrameMkLst>
        </pc:graphicFrameChg>
        <pc:cxnChg chg="add">
          <ac:chgData name="Jean - Paul Laille" userId="7467fb8fa5890d37" providerId="LiveId" clId="{22DC7190-8BAF-4D21-BF87-33B129B461DC}" dt="2026-08-10T10:44:06.638" v="205" actId="26606"/>
          <ac:cxnSpMkLst>
            <pc:docMk/>
            <pc:sldMk cId="371372617" sldId="287"/>
            <ac:cxnSpMk id="2068" creationId="{7667AA61-5C27-F30F-D229-06CBE5709F33}"/>
          </ac:cxnSpMkLst>
        </pc:cxnChg>
      </pc:sldChg>
      <pc:sldChg chg="addSp delSp modSp add mod">
        <pc:chgData name="Jean - Paul Laille" userId="7467fb8fa5890d37" providerId="LiveId" clId="{22DC7190-8BAF-4D21-BF87-33B129B461DC}" dt="2026-08-11T10:08:10.864" v="741" actId="113"/>
        <pc:sldMkLst>
          <pc:docMk/>
          <pc:sldMk cId="2362678084" sldId="288"/>
        </pc:sldMkLst>
        <pc:spChg chg="mod">
          <ac:chgData name="Jean - Paul Laille" userId="7467fb8fa5890d37" providerId="LiveId" clId="{22DC7190-8BAF-4D21-BF87-33B129B461DC}" dt="2026-08-11T10:08:10.864" v="741" actId="113"/>
          <ac:spMkLst>
            <pc:docMk/>
            <pc:sldMk cId="2362678084" sldId="288"/>
            <ac:spMk id="2052" creationId="{71FDF44E-7F39-C5E4-277D-D15DDCCF3E7A}"/>
          </ac:spMkLst>
        </pc:spChg>
        <pc:spChg chg="del">
          <ac:chgData name="Jean - Paul Laille" userId="7467fb8fa5890d37" providerId="LiveId" clId="{22DC7190-8BAF-4D21-BF87-33B129B461DC}" dt="2026-08-10T11:21:33.368" v="370" actId="26606"/>
          <ac:spMkLst>
            <pc:docMk/>
            <pc:sldMk cId="2362678084" sldId="288"/>
            <ac:spMk id="2066" creationId="{136C1CF7-CBD8-8758-2D98-0DAA67452AD3}"/>
          </ac:spMkLst>
        </pc:spChg>
        <pc:spChg chg="add">
          <ac:chgData name="Jean - Paul Laille" userId="7467fb8fa5890d37" providerId="LiveId" clId="{22DC7190-8BAF-4D21-BF87-33B129B461DC}" dt="2026-08-10T11:21:33.368" v="370" actId="26606"/>
          <ac:spMkLst>
            <pc:docMk/>
            <pc:sldMk cId="2362678084" sldId="288"/>
            <ac:spMk id="2073" creationId="{3B47FC9C-2ED3-4100-A4EF-E8CDFEE106C9}"/>
          </ac:spMkLst>
        </pc:spChg>
        <pc:graphicFrameChg chg="add mod modGraphic">
          <ac:chgData name="Jean - Paul Laille" userId="7467fb8fa5890d37" providerId="LiveId" clId="{22DC7190-8BAF-4D21-BF87-33B129B461DC}" dt="2026-08-11T10:00:31.466" v="696" actId="404"/>
          <ac:graphicFrameMkLst>
            <pc:docMk/>
            <pc:sldMk cId="2362678084" sldId="288"/>
            <ac:graphicFrameMk id="2" creationId="{E17046C9-3114-14D1-6FD1-4A67A3011A39}"/>
          </ac:graphicFrameMkLst>
        </pc:graphicFrameChg>
        <pc:graphicFrameChg chg="del">
          <ac:chgData name="Jean - Paul Laille" userId="7467fb8fa5890d37" providerId="LiveId" clId="{22DC7190-8BAF-4D21-BF87-33B129B461DC}" dt="2026-08-10T11:20:12.258" v="368" actId="478"/>
          <ac:graphicFrameMkLst>
            <pc:docMk/>
            <pc:sldMk cId="2362678084" sldId="288"/>
            <ac:graphicFrameMk id="3" creationId="{AFC8709B-6327-D11A-4F83-765FA8DA9453}"/>
          </ac:graphicFrameMkLst>
        </pc:graphicFrameChg>
        <pc:cxnChg chg="del">
          <ac:chgData name="Jean - Paul Laille" userId="7467fb8fa5890d37" providerId="LiveId" clId="{22DC7190-8BAF-4D21-BF87-33B129B461DC}" dt="2026-08-10T11:21:33.368" v="370" actId="26606"/>
          <ac:cxnSpMkLst>
            <pc:docMk/>
            <pc:sldMk cId="2362678084" sldId="288"/>
            <ac:cxnSpMk id="2068" creationId="{51C5291A-32C4-9F81-45B3-F90CCD533056}"/>
          </ac:cxnSpMkLst>
        </pc:cxnChg>
      </pc:sldChg>
      <pc:sldChg chg="addSp delSp modSp add mod">
        <pc:chgData name="Jean - Paul Laille" userId="7467fb8fa5890d37" providerId="LiveId" clId="{22DC7190-8BAF-4D21-BF87-33B129B461DC}" dt="2026-08-11T10:15:27.860" v="805" actId="14734"/>
        <pc:sldMkLst>
          <pc:docMk/>
          <pc:sldMk cId="2039087791" sldId="289"/>
        </pc:sldMkLst>
        <pc:spChg chg="mod">
          <ac:chgData name="Jean - Paul Laille" userId="7467fb8fa5890d37" providerId="LiveId" clId="{22DC7190-8BAF-4D21-BF87-33B129B461DC}" dt="2026-08-11T10:08:40.184" v="753" actId="27636"/>
          <ac:spMkLst>
            <pc:docMk/>
            <pc:sldMk cId="2039087791" sldId="289"/>
            <ac:spMk id="2052" creationId="{A43BE498-8204-8C93-BF94-895F6124EABF}"/>
          </ac:spMkLst>
        </pc:spChg>
        <pc:graphicFrameChg chg="del">
          <ac:chgData name="Jean - Paul Laille" userId="7467fb8fa5890d37" providerId="LiveId" clId="{22DC7190-8BAF-4D21-BF87-33B129B461DC}" dt="2026-08-10T11:32:24.216" v="439" actId="478"/>
          <ac:graphicFrameMkLst>
            <pc:docMk/>
            <pc:sldMk cId="2039087791" sldId="289"/>
            <ac:graphicFrameMk id="2" creationId="{62A20440-BA3D-23F5-D1B0-D93F75C88EE4}"/>
          </ac:graphicFrameMkLst>
        </pc:graphicFrameChg>
        <pc:graphicFrameChg chg="add mod modGraphic">
          <ac:chgData name="Jean - Paul Laille" userId="7467fb8fa5890d37" providerId="LiveId" clId="{22DC7190-8BAF-4D21-BF87-33B129B461DC}" dt="2026-08-11T10:15:27.860" v="805" actId="14734"/>
          <ac:graphicFrameMkLst>
            <pc:docMk/>
            <pc:sldMk cId="2039087791" sldId="289"/>
            <ac:graphicFrameMk id="3" creationId="{001099F7-8A1B-6EB6-3EBD-156654A6C0FE}"/>
          </ac:graphicFrameMkLst>
        </pc:graphicFrameChg>
      </pc:sldChg>
      <pc:sldChg chg="addSp delSp modSp add mod">
        <pc:chgData name="Jean - Paul Laille" userId="7467fb8fa5890d37" providerId="LiveId" clId="{22DC7190-8BAF-4D21-BF87-33B129B461DC}" dt="2026-08-11T09:50:59.485" v="635" actId="1076"/>
        <pc:sldMkLst>
          <pc:docMk/>
          <pc:sldMk cId="3906767333" sldId="290"/>
        </pc:sldMkLst>
        <pc:spChg chg="mod">
          <ac:chgData name="Jean - Paul Laille" userId="7467fb8fa5890d37" providerId="LiveId" clId="{22DC7190-8BAF-4D21-BF87-33B129B461DC}" dt="2026-08-11T09:50:52.050" v="634" actId="207"/>
          <ac:spMkLst>
            <pc:docMk/>
            <pc:sldMk cId="3906767333" sldId="290"/>
            <ac:spMk id="2052" creationId="{1F784A36-9178-8078-9439-443653F936CA}"/>
          </ac:spMkLst>
        </pc:spChg>
        <pc:graphicFrameChg chg="add mod modGraphic">
          <ac:chgData name="Jean - Paul Laille" userId="7467fb8fa5890d37" providerId="LiveId" clId="{22DC7190-8BAF-4D21-BF87-33B129B461DC}" dt="2026-08-11T09:50:59.485" v="635" actId="1076"/>
          <ac:graphicFrameMkLst>
            <pc:docMk/>
            <pc:sldMk cId="3906767333" sldId="290"/>
            <ac:graphicFrameMk id="2" creationId="{85DE3395-958B-99F8-2B79-CAAD09CACBDF}"/>
          </ac:graphicFrameMkLst>
        </pc:graphicFrameChg>
        <pc:graphicFrameChg chg="del mod">
          <ac:chgData name="Jean - Paul Laille" userId="7467fb8fa5890d37" providerId="LiveId" clId="{22DC7190-8BAF-4D21-BF87-33B129B461DC}" dt="2026-08-11T09:40:38.336" v="543" actId="478"/>
          <ac:graphicFrameMkLst>
            <pc:docMk/>
            <pc:sldMk cId="3906767333" sldId="290"/>
            <ac:graphicFrameMk id="3" creationId="{D1D4D57B-A126-D2D2-19CE-71AA0C67B97E}"/>
          </ac:graphicFrameMkLst>
        </pc:graphicFrameChg>
      </pc:sldChg>
      <pc:sldChg chg="addSp delSp modSp add mod">
        <pc:chgData name="Jean - Paul Laille" userId="7467fb8fa5890d37" providerId="LiveId" clId="{22DC7190-8BAF-4D21-BF87-33B129B461DC}" dt="2026-08-11T09:52:01.433" v="640" actId="1076"/>
        <pc:sldMkLst>
          <pc:docMk/>
          <pc:sldMk cId="2182460915" sldId="291"/>
        </pc:sldMkLst>
        <pc:spChg chg="mod">
          <ac:chgData name="Jean - Paul Laille" userId="7467fb8fa5890d37" providerId="LiveId" clId="{22DC7190-8BAF-4D21-BF87-33B129B461DC}" dt="2026-08-11T09:52:01.433" v="640" actId="1076"/>
          <ac:spMkLst>
            <pc:docMk/>
            <pc:sldMk cId="2182460915" sldId="291"/>
            <ac:spMk id="2052" creationId="{589A8F89-3268-5E0A-42BC-422FC86AE329}"/>
          </ac:spMkLst>
        </pc:spChg>
        <pc:graphicFrameChg chg="del">
          <ac:chgData name="Jean - Paul Laille" userId="7467fb8fa5890d37" providerId="LiveId" clId="{22DC7190-8BAF-4D21-BF87-33B129B461DC}" dt="2026-08-11T09:41:51.234" v="554" actId="478"/>
          <ac:graphicFrameMkLst>
            <pc:docMk/>
            <pc:sldMk cId="2182460915" sldId="291"/>
            <ac:graphicFrameMk id="2" creationId="{B88CFE55-7420-10EC-8CBA-BC28853BCFB9}"/>
          </ac:graphicFrameMkLst>
        </pc:graphicFrameChg>
        <pc:graphicFrameChg chg="add mod modGraphic">
          <ac:chgData name="Jean - Paul Laille" userId="7467fb8fa5890d37" providerId="LiveId" clId="{22DC7190-8BAF-4D21-BF87-33B129B461DC}" dt="2026-08-11T09:45:29.451" v="608" actId="6549"/>
          <ac:graphicFrameMkLst>
            <pc:docMk/>
            <pc:sldMk cId="2182460915" sldId="291"/>
            <ac:graphicFrameMk id="3" creationId="{22C81D40-39A2-0996-1895-9BFFBD601C2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176AD6-6F3E-4A7B-82DF-A01967D7D30C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148F0-154B-4A19-8EDA-093E15336F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03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148F0-154B-4A19-8EDA-093E15336F0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409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33AF-1254-38BA-03A3-845D35DD6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C60E0C2-9A71-5568-C8EC-872414CC9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340BC9-7046-2788-A067-B816525FB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FBE57F-4E7F-63A7-249C-B0C226AD7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148F0-154B-4A19-8EDA-093E15336F0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01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8CAC6-95FB-81A1-D669-DFA108D00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022BB6-47A0-9C83-3BE8-357FF559E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409D30-782F-C887-E3CB-0A5BA6260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3A3EE7-A792-E39B-1CD1-61F4D2E07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148F0-154B-4A19-8EDA-093E15336F0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14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893B-FDA0-6169-3415-8EE7514D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5B4111-129B-939E-48D8-7CF26F5BB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E7E520-D33B-97F8-A99B-6A74B4468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02C301-E784-1818-1385-051F32101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148F0-154B-4A19-8EDA-093E15336F0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18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8010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4C38F-B661-2EF2-6324-C6FE2EDFF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E8FCA6B1-A6B6-788D-4D00-7962828D2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9038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4CFBC2-9CB8-2367-6BE7-2C5B70044446}"/>
              </a:ext>
            </a:extLst>
          </p:cNvPr>
          <p:cNvSpPr/>
          <p:nvPr/>
        </p:nvSpPr>
        <p:spPr>
          <a:xfrm>
            <a:off x="2886075" y="5343525"/>
            <a:ext cx="3749675" cy="1498146"/>
          </a:xfrm>
          <a:prstGeom prst="rect">
            <a:avLst/>
          </a:prstGeom>
        </p:spPr>
        <p:txBody>
          <a:bodyPr lIns="0" tIns="0" rIns="0" bIns="0"/>
          <a:lstStyle/>
          <a:p>
            <a:pPr algn="ctr" eaLnBrk="1" fontAlgn="auto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" sz="3200" b="1" spc="-50" dirty="0">
                <a:latin typeface="Arial" panose="020B0604020202020204" pitchFamily="34" charset="0"/>
                <a:cs typeface="Arial" panose="020B0604020202020204" pitchFamily="34" charset="0"/>
              </a:rPr>
              <a:t>Budget communal réunion publique </a:t>
            </a:r>
          </a:p>
          <a:p>
            <a:pPr algn="ctr" eaLnBrk="1" fontAlgn="auto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" sz="3200" b="1" spc="-50" dirty="0">
                <a:latin typeface="Arial" panose="020B0604020202020204" pitchFamily="34" charset="0"/>
                <a:cs typeface="Arial" panose="020B0604020202020204" pitchFamily="34" charset="0"/>
              </a:rPr>
              <a:t>11 08 2026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A09495-50AB-F5AE-0A78-019E177150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120" y="-56780"/>
            <a:ext cx="10064880" cy="5037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867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9037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1BC774B6-2893-804A-EA68-006A55F83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158" y="203605"/>
            <a:ext cx="9018920" cy="558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5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Recettes</a:t>
            </a:r>
            <a:r>
              <a:rPr lang="en-US" altLang="fr-FR" sz="5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altLang="fr-FR" sz="5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fonctionnement</a:t>
            </a:r>
            <a:endParaRPr lang="en-US" altLang="fr-FR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6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7799" y="1910812"/>
            <a:ext cx="3779639" cy="20159"/>
          </a:xfrm>
          <a:custGeom>
            <a:avLst/>
            <a:gdLst>
              <a:gd name="csX0" fmla="*/ 0 w 3779639"/>
              <a:gd name="csY0" fmla="*/ 0 h 20159"/>
              <a:gd name="csX1" fmla="*/ 629940 w 3779639"/>
              <a:gd name="csY1" fmla="*/ 0 h 20159"/>
              <a:gd name="csX2" fmla="*/ 1184287 w 3779639"/>
              <a:gd name="csY2" fmla="*/ 0 h 20159"/>
              <a:gd name="csX3" fmla="*/ 1814227 w 3779639"/>
              <a:gd name="csY3" fmla="*/ 0 h 20159"/>
              <a:gd name="csX4" fmla="*/ 2330777 w 3779639"/>
              <a:gd name="csY4" fmla="*/ 0 h 20159"/>
              <a:gd name="csX5" fmla="*/ 2922921 w 3779639"/>
              <a:gd name="csY5" fmla="*/ 0 h 20159"/>
              <a:gd name="csX6" fmla="*/ 3779639 w 3779639"/>
              <a:gd name="csY6" fmla="*/ 0 h 20159"/>
              <a:gd name="csX7" fmla="*/ 3779639 w 3779639"/>
              <a:gd name="csY7" fmla="*/ 20159 h 20159"/>
              <a:gd name="csX8" fmla="*/ 3149699 w 3779639"/>
              <a:gd name="csY8" fmla="*/ 20159 h 20159"/>
              <a:gd name="csX9" fmla="*/ 2481963 w 3779639"/>
              <a:gd name="csY9" fmla="*/ 20159 h 20159"/>
              <a:gd name="csX10" fmla="*/ 1927616 w 3779639"/>
              <a:gd name="csY10" fmla="*/ 20159 h 20159"/>
              <a:gd name="csX11" fmla="*/ 1222083 w 3779639"/>
              <a:gd name="csY11" fmla="*/ 20159 h 20159"/>
              <a:gd name="csX12" fmla="*/ 667736 w 3779639"/>
              <a:gd name="csY12" fmla="*/ 20159 h 20159"/>
              <a:gd name="csX13" fmla="*/ 0 w 3779639"/>
              <a:gd name="csY13" fmla="*/ 20159 h 20159"/>
              <a:gd name="csX14" fmla="*/ 0 w 3779639"/>
              <a:gd name="csY14" fmla="*/ 0 h 201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779639" h="20159" fill="none" extrusionOk="0">
                <a:moveTo>
                  <a:pt x="0" y="0"/>
                </a:moveTo>
                <a:cubicBezTo>
                  <a:pt x="221663" y="-20388"/>
                  <a:pt x="417473" y="-23720"/>
                  <a:pt x="629940" y="0"/>
                </a:cubicBezTo>
                <a:cubicBezTo>
                  <a:pt x="842407" y="23720"/>
                  <a:pt x="912811" y="13619"/>
                  <a:pt x="1184287" y="0"/>
                </a:cubicBezTo>
                <a:cubicBezTo>
                  <a:pt x="1455763" y="-13619"/>
                  <a:pt x="1568434" y="25995"/>
                  <a:pt x="1814227" y="0"/>
                </a:cubicBezTo>
                <a:cubicBezTo>
                  <a:pt x="2060020" y="-25995"/>
                  <a:pt x="2117996" y="-22792"/>
                  <a:pt x="2330777" y="0"/>
                </a:cubicBezTo>
                <a:cubicBezTo>
                  <a:pt x="2543558" y="22792"/>
                  <a:pt x="2785983" y="6392"/>
                  <a:pt x="2922921" y="0"/>
                </a:cubicBezTo>
                <a:cubicBezTo>
                  <a:pt x="3059859" y="-6392"/>
                  <a:pt x="3461880" y="-35569"/>
                  <a:pt x="3779639" y="0"/>
                </a:cubicBezTo>
                <a:cubicBezTo>
                  <a:pt x="3779634" y="4362"/>
                  <a:pt x="3779082" y="12169"/>
                  <a:pt x="3779639" y="20159"/>
                </a:cubicBezTo>
                <a:cubicBezTo>
                  <a:pt x="3566350" y="23065"/>
                  <a:pt x="3369979" y="44272"/>
                  <a:pt x="3149699" y="20159"/>
                </a:cubicBezTo>
                <a:cubicBezTo>
                  <a:pt x="2929419" y="-3954"/>
                  <a:pt x="2662670" y="1817"/>
                  <a:pt x="2481963" y="20159"/>
                </a:cubicBezTo>
                <a:cubicBezTo>
                  <a:pt x="2301256" y="38501"/>
                  <a:pt x="2134458" y="2667"/>
                  <a:pt x="1927616" y="20159"/>
                </a:cubicBezTo>
                <a:cubicBezTo>
                  <a:pt x="1720774" y="37651"/>
                  <a:pt x="1437632" y="49364"/>
                  <a:pt x="1222083" y="20159"/>
                </a:cubicBezTo>
                <a:cubicBezTo>
                  <a:pt x="1006534" y="-9046"/>
                  <a:pt x="794226" y="37228"/>
                  <a:pt x="667736" y="20159"/>
                </a:cubicBezTo>
                <a:cubicBezTo>
                  <a:pt x="541246" y="3090"/>
                  <a:pt x="217171" y="45810"/>
                  <a:pt x="0" y="20159"/>
                </a:cubicBezTo>
                <a:cubicBezTo>
                  <a:pt x="80" y="10419"/>
                  <a:pt x="982" y="7134"/>
                  <a:pt x="0" y="0"/>
                </a:cubicBezTo>
                <a:close/>
              </a:path>
              <a:path w="3779639" h="20159" stroke="0" extrusionOk="0">
                <a:moveTo>
                  <a:pt x="0" y="0"/>
                </a:moveTo>
                <a:cubicBezTo>
                  <a:pt x="136118" y="-17535"/>
                  <a:pt x="366777" y="6820"/>
                  <a:pt x="554347" y="0"/>
                </a:cubicBezTo>
                <a:cubicBezTo>
                  <a:pt x="741917" y="-6820"/>
                  <a:pt x="924565" y="-25701"/>
                  <a:pt x="1070898" y="0"/>
                </a:cubicBezTo>
                <a:cubicBezTo>
                  <a:pt x="1217231" y="25701"/>
                  <a:pt x="1485712" y="-16430"/>
                  <a:pt x="1625245" y="0"/>
                </a:cubicBezTo>
                <a:cubicBezTo>
                  <a:pt x="1764778" y="16430"/>
                  <a:pt x="2055771" y="-20828"/>
                  <a:pt x="2255185" y="0"/>
                </a:cubicBezTo>
                <a:cubicBezTo>
                  <a:pt x="2454599" y="20828"/>
                  <a:pt x="2759129" y="-2364"/>
                  <a:pt x="2922921" y="0"/>
                </a:cubicBezTo>
                <a:cubicBezTo>
                  <a:pt x="3086713" y="2364"/>
                  <a:pt x="3416325" y="-27198"/>
                  <a:pt x="3779639" y="0"/>
                </a:cubicBezTo>
                <a:cubicBezTo>
                  <a:pt x="3779503" y="5513"/>
                  <a:pt x="3780252" y="10700"/>
                  <a:pt x="3779639" y="20159"/>
                </a:cubicBezTo>
                <a:cubicBezTo>
                  <a:pt x="3545420" y="3865"/>
                  <a:pt x="3277361" y="50980"/>
                  <a:pt x="3074106" y="20159"/>
                </a:cubicBezTo>
                <a:cubicBezTo>
                  <a:pt x="2870851" y="-10662"/>
                  <a:pt x="2783658" y="13743"/>
                  <a:pt x="2557556" y="20159"/>
                </a:cubicBezTo>
                <a:cubicBezTo>
                  <a:pt x="2331454" y="26576"/>
                  <a:pt x="2048885" y="-5123"/>
                  <a:pt x="1852023" y="20159"/>
                </a:cubicBezTo>
                <a:cubicBezTo>
                  <a:pt x="1655161" y="45441"/>
                  <a:pt x="1336386" y="-4801"/>
                  <a:pt x="1146490" y="20159"/>
                </a:cubicBezTo>
                <a:cubicBezTo>
                  <a:pt x="956594" y="45119"/>
                  <a:pt x="876310" y="37451"/>
                  <a:pt x="629940" y="20159"/>
                </a:cubicBezTo>
                <a:cubicBezTo>
                  <a:pt x="383570" y="2868"/>
                  <a:pt x="253610" y="17597"/>
                  <a:pt x="0" y="20159"/>
                </a:cubicBezTo>
                <a:cubicBezTo>
                  <a:pt x="320" y="10793"/>
                  <a:pt x="-231" y="45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299A77-A845-59C8-379A-43A0FAE30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82483"/>
              </p:ext>
            </p:extLst>
          </p:nvPr>
        </p:nvGraphicFramePr>
        <p:xfrm>
          <a:off x="88257" y="757119"/>
          <a:ext cx="9898722" cy="5489615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{5C22544A-7EE6-4342-B048-85BDC9FD1C3A}</a:tableStyleId>
              </a:tblPr>
              <a:tblGrid>
                <a:gridCol w="695297">
                  <a:extLst>
                    <a:ext uri="{9D8B030D-6E8A-4147-A177-3AD203B41FA5}">
                      <a16:colId xmlns:a16="http://schemas.microsoft.com/office/drawing/2014/main" val="163986446"/>
                    </a:ext>
                  </a:extLst>
                </a:gridCol>
                <a:gridCol w="2075022">
                  <a:extLst>
                    <a:ext uri="{9D8B030D-6E8A-4147-A177-3AD203B41FA5}">
                      <a16:colId xmlns:a16="http://schemas.microsoft.com/office/drawing/2014/main" val="3188558832"/>
                    </a:ext>
                  </a:extLst>
                </a:gridCol>
                <a:gridCol w="184452">
                  <a:extLst>
                    <a:ext uri="{9D8B030D-6E8A-4147-A177-3AD203B41FA5}">
                      <a16:colId xmlns:a16="http://schemas.microsoft.com/office/drawing/2014/main" val="1645092526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138685341"/>
                    </a:ext>
                  </a:extLst>
                </a:gridCol>
                <a:gridCol w="620486">
                  <a:extLst>
                    <a:ext uri="{9D8B030D-6E8A-4147-A177-3AD203B41FA5}">
                      <a16:colId xmlns:a16="http://schemas.microsoft.com/office/drawing/2014/main" val="3334732860"/>
                    </a:ext>
                  </a:extLst>
                </a:gridCol>
                <a:gridCol w="163285">
                  <a:extLst>
                    <a:ext uri="{9D8B030D-6E8A-4147-A177-3AD203B41FA5}">
                      <a16:colId xmlns:a16="http://schemas.microsoft.com/office/drawing/2014/main" val="2645355654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11680600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1893587718"/>
                    </a:ext>
                  </a:extLst>
                </a:gridCol>
                <a:gridCol w="261257">
                  <a:extLst>
                    <a:ext uri="{9D8B030D-6E8A-4147-A177-3AD203B41FA5}">
                      <a16:colId xmlns:a16="http://schemas.microsoft.com/office/drawing/2014/main" val="295696854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851064153"/>
                    </a:ext>
                  </a:extLst>
                </a:gridCol>
                <a:gridCol w="636814">
                  <a:extLst>
                    <a:ext uri="{9D8B030D-6E8A-4147-A177-3AD203B41FA5}">
                      <a16:colId xmlns:a16="http://schemas.microsoft.com/office/drawing/2014/main" val="764475322"/>
                    </a:ext>
                  </a:extLst>
                </a:gridCol>
                <a:gridCol w="146957">
                  <a:extLst>
                    <a:ext uri="{9D8B030D-6E8A-4147-A177-3AD203B41FA5}">
                      <a16:colId xmlns:a16="http://schemas.microsoft.com/office/drawing/2014/main" val="2677221505"/>
                    </a:ext>
                  </a:extLst>
                </a:gridCol>
                <a:gridCol w="832758">
                  <a:extLst>
                    <a:ext uri="{9D8B030D-6E8A-4147-A177-3AD203B41FA5}">
                      <a16:colId xmlns:a16="http://schemas.microsoft.com/office/drawing/2014/main" val="1864253566"/>
                    </a:ext>
                  </a:extLst>
                </a:gridCol>
                <a:gridCol w="575808">
                  <a:extLst>
                    <a:ext uri="{9D8B030D-6E8A-4147-A177-3AD203B41FA5}">
                      <a16:colId xmlns:a16="http://schemas.microsoft.com/office/drawing/2014/main" val="1924567941"/>
                    </a:ext>
                  </a:extLst>
                </a:gridCol>
              </a:tblGrid>
              <a:tr h="5901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100" b="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chap.</a:t>
                      </a:r>
                      <a:endParaRPr lang="fr-FR" sz="1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compte</a:t>
                      </a:r>
                      <a:endParaRPr lang="fr-FR" sz="11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CA 2023</a:t>
                      </a:r>
                      <a:endParaRPr lang="fr-FR" sz="11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100" b="0" i="1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CA 2024</a:t>
                      </a:r>
                      <a:endParaRPr lang="fr-FR" sz="11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100" b="0" i="1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CA 2025</a:t>
                      </a:r>
                      <a:endParaRPr lang="fr-FR" sz="11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100" b="0" i="1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100" b="0" u="none" strike="noStrike" cap="none" spc="0" dirty="0">
                          <a:solidFill>
                            <a:schemeClr val="bg1"/>
                          </a:solidFill>
                          <a:effectLst/>
                        </a:rPr>
                        <a:t>BP 2026</a:t>
                      </a:r>
                      <a:endParaRPr lang="fr-FR" sz="11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490343"/>
                  </a:ext>
                </a:extLst>
              </a:tr>
              <a:tr h="550656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produits du service du domaine et ventes diverses 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7 557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5 713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6 289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2 950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78035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917969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impôts et taxes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76 948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49%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74 854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47%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65 222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66 400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44%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922130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423868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dotations et participations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56 583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36%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57 770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36%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65 515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59 001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39%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642420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289080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 autres produits de gestion courante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16 946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11%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21 977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14%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25 260</a:t>
                      </a:r>
                      <a:endParaRPr lang="fr-FR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16%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23 030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92395"/>
                  </a:ext>
                </a:extLst>
              </a:tr>
              <a:tr h="36883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046907"/>
                  </a:ext>
                </a:extLst>
              </a:tr>
              <a:tr h="368835">
                <a:tc gridSpan="3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Total général des recettes de fonctionnement</a:t>
                      </a:r>
                      <a:endParaRPr lang="fr-FR" sz="16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cap="none" spc="0" dirty="0">
                          <a:solidFill>
                            <a:srgbClr val="FF0000"/>
                          </a:solidFill>
                          <a:effectLst/>
                        </a:rPr>
                        <a:t>158 034</a:t>
                      </a:r>
                      <a:endParaRPr lang="fr-FR" sz="1600" b="1" i="0" u="none" strike="noStrike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fr-FR" sz="1600" b="1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cap="none" spc="0" dirty="0">
                          <a:solidFill>
                            <a:srgbClr val="FF0000"/>
                          </a:solidFill>
                          <a:effectLst/>
                        </a:rPr>
                        <a:t>160 336</a:t>
                      </a:r>
                      <a:endParaRPr lang="fr-FR" sz="1600" b="1" i="0" u="none" strike="noStrike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cap="none" spc="0" dirty="0">
                          <a:solidFill>
                            <a:srgbClr val="FF0000"/>
                          </a:solidFill>
                          <a:effectLst/>
                        </a:rPr>
                        <a:t>162 308</a:t>
                      </a:r>
                      <a:endParaRPr lang="fr-FR" sz="1600" b="1" i="0" u="none" strike="noStrike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cap="none" spc="0" dirty="0">
                          <a:solidFill>
                            <a:srgbClr val="FF0000"/>
                          </a:solidFill>
                          <a:effectLst/>
                        </a:rPr>
                        <a:t>151 403</a:t>
                      </a:r>
                      <a:endParaRPr lang="fr-FR" sz="1600" b="1" i="0" u="none" strike="noStrike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u="none" strike="noStrike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fr-FR" sz="1600" b="1" i="1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r" fontAlgn="b">
                        <a:buNone/>
                      </a:pPr>
                      <a:endParaRPr lang="fr-FR" sz="16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689" marR="5509" marT="68992" marB="68992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520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F44D4-3B7C-8558-9649-4DAD98368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>
            <a:extLst>
              <a:ext uri="{FF2B5EF4-FFF2-40B4-BE49-F238E27FC236}">
                <a16:creationId xmlns:a16="http://schemas.microsoft.com/office/drawing/2014/main" id="{8192876A-17AB-452F-C1A1-1ACFC8DB3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205" y="228600"/>
            <a:ext cx="8357201" cy="63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3600" b="1" kern="1200" dirty="0" err="1">
                <a:latin typeface="+mj-lt"/>
                <a:ea typeface="+mj-ea"/>
                <a:cs typeface="+mj-cs"/>
              </a:rPr>
              <a:t>Dépenses</a:t>
            </a:r>
            <a:r>
              <a:rPr lang="en-US" altLang="fr-FR" sz="3600" b="1" kern="1200" dirty="0">
                <a:latin typeface="+mj-lt"/>
                <a:ea typeface="+mj-ea"/>
                <a:cs typeface="+mj-cs"/>
              </a:rPr>
              <a:t> de </a:t>
            </a:r>
            <a:r>
              <a:rPr lang="en-US" altLang="fr-FR" sz="3600" b="1" kern="1200" dirty="0" err="1">
                <a:latin typeface="+mj-lt"/>
                <a:ea typeface="+mj-ea"/>
                <a:cs typeface="+mj-cs"/>
              </a:rPr>
              <a:t>fonctionnement</a:t>
            </a:r>
            <a:endParaRPr lang="en-US" altLang="fr-FR" sz="3600" b="1" kern="1200" dirty="0"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5E395AE0-8789-FAD6-A987-32E65C185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079038" cy="4839441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68" name="Straight Connector 2067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205" y="5303806"/>
            <a:ext cx="609222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6F17023-4336-0AA3-EB48-997943A47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337203"/>
              </p:ext>
            </p:extLst>
          </p:nvPr>
        </p:nvGraphicFramePr>
        <p:xfrm>
          <a:off x="440870" y="1041069"/>
          <a:ext cx="9519559" cy="5862859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06187">
                  <a:extLst>
                    <a:ext uri="{9D8B030D-6E8A-4147-A177-3AD203B41FA5}">
                      <a16:colId xmlns:a16="http://schemas.microsoft.com/office/drawing/2014/main" val="2267436805"/>
                    </a:ext>
                  </a:extLst>
                </a:gridCol>
                <a:gridCol w="1878088">
                  <a:extLst>
                    <a:ext uri="{9D8B030D-6E8A-4147-A177-3AD203B41FA5}">
                      <a16:colId xmlns:a16="http://schemas.microsoft.com/office/drawing/2014/main" val="2832456261"/>
                    </a:ext>
                  </a:extLst>
                </a:gridCol>
                <a:gridCol w="1289655">
                  <a:extLst>
                    <a:ext uri="{9D8B030D-6E8A-4147-A177-3AD203B41FA5}">
                      <a16:colId xmlns:a16="http://schemas.microsoft.com/office/drawing/2014/main" val="1404071076"/>
                    </a:ext>
                  </a:extLst>
                </a:gridCol>
                <a:gridCol w="1080065">
                  <a:extLst>
                    <a:ext uri="{9D8B030D-6E8A-4147-A177-3AD203B41FA5}">
                      <a16:colId xmlns:a16="http://schemas.microsoft.com/office/drawing/2014/main" val="2208496379"/>
                    </a:ext>
                  </a:extLst>
                </a:gridCol>
                <a:gridCol w="37976">
                  <a:extLst>
                    <a:ext uri="{9D8B030D-6E8A-4147-A177-3AD203B41FA5}">
                      <a16:colId xmlns:a16="http://schemas.microsoft.com/office/drawing/2014/main" val="2507852233"/>
                    </a:ext>
                  </a:extLst>
                </a:gridCol>
                <a:gridCol w="536588">
                  <a:extLst>
                    <a:ext uri="{9D8B030D-6E8A-4147-A177-3AD203B41FA5}">
                      <a16:colId xmlns:a16="http://schemas.microsoft.com/office/drawing/2014/main" val="1800807643"/>
                    </a:ext>
                  </a:extLst>
                </a:gridCol>
                <a:gridCol w="232850">
                  <a:extLst>
                    <a:ext uri="{9D8B030D-6E8A-4147-A177-3AD203B41FA5}">
                      <a16:colId xmlns:a16="http://schemas.microsoft.com/office/drawing/2014/main" val="1811902533"/>
                    </a:ext>
                  </a:extLst>
                </a:gridCol>
                <a:gridCol w="757750">
                  <a:extLst>
                    <a:ext uri="{9D8B030D-6E8A-4147-A177-3AD203B41FA5}">
                      <a16:colId xmlns:a16="http://schemas.microsoft.com/office/drawing/2014/main" val="647718940"/>
                    </a:ext>
                  </a:extLst>
                </a:gridCol>
                <a:gridCol w="536316">
                  <a:extLst>
                    <a:ext uri="{9D8B030D-6E8A-4147-A177-3AD203B41FA5}">
                      <a16:colId xmlns:a16="http://schemas.microsoft.com/office/drawing/2014/main" val="1822727715"/>
                    </a:ext>
                  </a:extLst>
                </a:gridCol>
                <a:gridCol w="73284">
                  <a:extLst>
                    <a:ext uri="{9D8B030D-6E8A-4147-A177-3AD203B41FA5}">
                      <a16:colId xmlns:a16="http://schemas.microsoft.com/office/drawing/2014/main" val="1634469783"/>
                    </a:ext>
                  </a:extLst>
                </a:gridCol>
                <a:gridCol w="706519">
                  <a:extLst>
                    <a:ext uri="{9D8B030D-6E8A-4147-A177-3AD203B41FA5}">
                      <a16:colId xmlns:a16="http://schemas.microsoft.com/office/drawing/2014/main" val="3957437227"/>
                    </a:ext>
                  </a:extLst>
                </a:gridCol>
                <a:gridCol w="480023">
                  <a:extLst>
                    <a:ext uri="{9D8B030D-6E8A-4147-A177-3AD203B41FA5}">
                      <a16:colId xmlns:a16="http://schemas.microsoft.com/office/drawing/2014/main" val="103945404"/>
                    </a:ext>
                  </a:extLst>
                </a:gridCol>
                <a:gridCol w="43543">
                  <a:extLst>
                    <a:ext uri="{9D8B030D-6E8A-4147-A177-3AD203B41FA5}">
                      <a16:colId xmlns:a16="http://schemas.microsoft.com/office/drawing/2014/main" val="597069557"/>
                    </a:ext>
                  </a:extLst>
                </a:gridCol>
                <a:gridCol w="808476">
                  <a:extLst>
                    <a:ext uri="{9D8B030D-6E8A-4147-A177-3AD203B41FA5}">
                      <a16:colId xmlns:a16="http://schemas.microsoft.com/office/drawing/2014/main" val="3731970448"/>
                    </a:ext>
                  </a:extLst>
                </a:gridCol>
                <a:gridCol w="552239">
                  <a:extLst>
                    <a:ext uri="{9D8B030D-6E8A-4147-A177-3AD203B41FA5}">
                      <a16:colId xmlns:a16="http://schemas.microsoft.com/office/drawing/2014/main" val="3041594328"/>
                    </a:ext>
                  </a:extLst>
                </a:gridCol>
              </a:tblGrid>
              <a:tr h="4040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vert="vert27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r-FR" sz="1100" u="none" strike="noStrike" dirty="0">
                          <a:effectLst/>
                        </a:rPr>
                        <a:t>compte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ctr"/>
                </a:tc>
                <a:tc gridSpan="3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effectLst/>
                        </a:rPr>
                        <a:t>CA 2023 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effectLst/>
                        </a:rPr>
                        <a:t>CA 2024 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effectLst/>
                        </a:rPr>
                        <a:t>CA 2025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effectLst/>
                        </a:rPr>
                        <a:t>BP 2026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550777"/>
                  </a:ext>
                </a:extLst>
              </a:tr>
              <a:tr h="155072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011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charges à caractère général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53 588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38%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51 439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37%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53 682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35%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56 659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31%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014775892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3999879652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012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charges de personnel et frais assimilés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75 952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54%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80 771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59%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83 465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54%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84 900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47%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282704287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4003402359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014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atténuations de produits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640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708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1 266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1 279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046532888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16315809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65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autres charges de gestion courante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5 882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4%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4 094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3%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6 545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4%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20 690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4137893693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3725648769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66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charges financières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1 006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770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1%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10 286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7%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18 151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2842651903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2068089415"/>
                  </a:ext>
                </a:extLst>
              </a:tr>
              <a:tr h="22722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67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 charges exceptionnelles</a:t>
                      </a: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3 066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2%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218847781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591744139"/>
                  </a:ext>
                </a:extLst>
              </a:tr>
              <a:tr h="40405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68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dotation aux amortissements aux dépréciations et aux provisions 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45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0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0%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45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589500129"/>
                  </a:ext>
                </a:extLst>
              </a:tr>
              <a:tr h="20953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1335188316"/>
                  </a:ext>
                </a:extLst>
              </a:tr>
              <a:tr h="227221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total des dépenses de fonctionnement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140 135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100%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137 826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100%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155 244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100%</a:t>
                      </a:r>
                      <a:endParaRPr lang="fr-FR" sz="18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181 724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100%</a:t>
                      </a:r>
                      <a:endParaRPr lang="fr-FR" sz="18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8" marR="6288" marT="6288" marB="0"/>
                </a:tc>
                <a:extLst>
                  <a:ext uri="{0D108BD9-81ED-4DB2-BD59-A6C34878D82A}">
                    <a16:rowId xmlns:a16="http://schemas.microsoft.com/office/drawing/2014/main" val="31267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7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761040-CC93-4D4C-3921-48D052FDA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Rectangle 2072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6516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71FDF44E-7F39-C5E4-277D-D15DDCCF3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49" y="108857"/>
            <a:ext cx="8693170" cy="83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5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Recettes</a:t>
            </a:r>
            <a:r>
              <a:rPr lang="en-US" altLang="fr-FR" sz="5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fr-FR" sz="5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d’investissement</a:t>
            </a:r>
            <a:endParaRPr lang="en-US" altLang="fr-FR" sz="5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7046C9-3114-14D1-6FD1-4A67A3011A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794599"/>
              </p:ext>
            </p:extLst>
          </p:nvPr>
        </p:nvGraphicFramePr>
        <p:xfrm>
          <a:off x="611177" y="1049613"/>
          <a:ext cx="9300267" cy="472520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0704">
                  <a:extLst>
                    <a:ext uri="{9D8B030D-6E8A-4147-A177-3AD203B41FA5}">
                      <a16:colId xmlns:a16="http://schemas.microsoft.com/office/drawing/2014/main" val="1832581261"/>
                    </a:ext>
                  </a:extLst>
                </a:gridCol>
                <a:gridCol w="262986">
                  <a:extLst>
                    <a:ext uri="{9D8B030D-6E8A-4147-A177-3AD203B41FA5}">
                      <a16:colId xmlns:a16="http://schemas.microsoft.com/office/drawing/2014/main" val="2470292517"/>
                    </a:ext>
                  </a:extLst>
                </a:gridCol>
                <a:gridCol w="274155">
                  <a:extLst>
                    <a:ext uri="{9D8B030D-6E8A-4147-A177-3AD203B41FA5}">
                      <a16:colId xmlns:a16="http://schemas.microsoft.com/office/drawing/2014/main" val="3903294477"/>
                    </a:ext>
                  </a:extLst>
                </a:gridCol>
                <a:gridCol w="1548232">
                  <a:extLst>
                    <a:ext uri="{9D8B030D-6E8A-4147-A177-3AD203B41FA5}">
                      <a16:colId xmlns:a16="http://schemas.microsoft.com/office/drawing/2014/main" val="2233547886"/>
                    </a:ext>
                  </a:extLst>
                </a:gridCol>
                <a:gridCol w="763434">
                  <a:extLst>
                    <a:ext uri="{9D8B030D-6E8A-4147-A177-3AD203B41FA5}">
                      <a16:colId xmlns:a16="http://schemas.microsoft.com/office/drawing/2014/main" val="3616796160"/>
                    </a:ext>
                  </a:extLst>
                </a:gridCol>
                <a:gridCol w="564296">
                  <a:extLst>
                    <a:ext uri="{9D8B030D-6E8A-4147-A177-3AD203B41FA5}">
                      <a16:colId xmlns:a16="http://schemas.microsoft.com/office/drawing/2014/main" val="2001033879"/>
                    </a:ext>
                  </a:extLst>
                </a:gridCol>
                <a:gridCol w="120059">
                  <a:extLst>
                    <a:ext uri="{9D8B030D-6E8A-4147-A177-3AD203B41FA5}">
                      <a16:colId xmlns:a16="http://schemas.microsoft.com/office/drawing/2014/main" val="2600906584"/>
                    </a:ext>
                  </a:extLst>
                </a:gridCol>
                <a:gridCol w="759603">
                  <a:extLst>
                    <a:ext uri="{9D8B030D-6E8A-4147-A177-3AD203B41FA5}">
                      <a16:colId xmlns:a16="http://schemas.microsoft.com/office/drawing/2014/main" val="4041422382"/>
                    </a:ext>
                  </a:extLst>
                </a:gridCol>
                <a:gridCol w="422284">
                  <a:extLst>
                    <a:ext uri="{9D8B030D-6E8A-4147-A177-3AD203B41FA5}">
                      <a16:colId xmlns:a16="http://schemas.microsoft.com/office/drawing/2014/main" val="4288675308"/>
                    </a:ext>
                  </a:extLst>
                </a:gridCol>
                <a:gridCol w="40801">
                  <a:extLst>
                    <a:ext uri="{9D8B030D-6E8A-4147-A177-3AD203B41FA5}">
                      <a16:colId xmlns:a16="http://schemas.microsoft.com/office/drawing/2014/main" val="2899047959"/>
                    </a:ext>
                  </a:extLst>
                </a:gridCol>
                <a:gridCol w="708345">
                  <a:extLst>
                    <a:ext uri="{9D8B030D-6E8A-4147-A177-3AD203B41FA5}">
                      <a16:colId xmlns:a16="http://schemas.microsoft.com/office/drawing/2014/main" val="2762818306"/>
                    </a:ext>
                  </a:extLst>
                </a:gridCol>
                <a:gridCol w="554349">
                  <a:extLst>
                    <a:ext uri="{9D8B030D-6E8A-4147-A177-3AD203B41FA5}">
                      <a16:colId xmlns:a16="http://schemas.microsoft.com/office/drawing/2014/main" val="717456743"/>
                    </a:ext>
                  </a:extLst>
                </a:gridCol>
                <a:gridCol w="40801">
                  <a:extLst>
                    <a:ext uri="{9D8B030D-6E8A-4147-A177-3AD203B41FA5}">
                      <a16:colId xmlns:a16="http://schemas.microsoft.com/office/drawing/2014/main" val="2272911722"/>
                    </a:ext>
                  </a:extLst>
                </a:gridCol>
                <a:gridCol w="943320">
                  <a:extLst>
                    <a:ext uri="{9D8B030D-6E8A-4147-A177-3AD203B41FA5}">
                      <a16:colId xmlns:a16="http://schemas.microsoft.com/office/drawing/2014/main" val="3303137211"/>
                    </a:ext>
                  </a:extLst>
                </a:gridCol>
                <a:gridCol w="387980">
                  <a:extLst>
                    <a:ext uri="{9D8B030D-6E8A-4147-A177-3AD203B41FA5}">
                      <a16:colId xmlns:a16="http://schemas.microsoft.com/office/drawing/2014/main" val="1791418471"/>
                    </a:ext>
                  </a:extLst>
                </a:gridCol>
                <a:gridCol w="40801">
                  <a:extLst>
                    <a:ext uri="{9D8B030D-6E8A-4147-A177-3AD203B41FA5}">
                      <a16:colId xmlns:a16="http://schemas.microsoft.com/office/drawing/2014/main" val="3867307071"/>
                    </a:ext>
                  </a:extLst>
                </a:gridCol>
                <a:gridCol w="788958">
                  <a:extLst>
                    <a:ext uri="{9D8B030D-6E8A-4147-A177-3AD203B41FA5}">
                      <a16:colId xmlns:a16="http://schemas.microsoft.com/office/drawing/2014/main" val="3598851153"/>
                    </a:ext>
                  </a:extLst>
                </a:gridCol>
                <a:gridCol w="749159">
                  <a:extLst>
                    <a:ext uri="{9D8B030D-6E8A-4147-A177-3AD203B41FA5}">
                      <a16:colId xmlns:a16="http://schemas.microsoft.com/office/drawing/2014/main" val="3853806123"/>
                    </a:ext>
                  </a:extLst>
                </a:gridCol>
              </a:tblGrid>
              <a:tr h="95509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chapitre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vert="vert270" anchor="b"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u="none" strike="noStrike" dirty="0">
                          <a:effectLst/>
                        </a:rPr>
                        <a:t>compte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CA 2023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 dirty="0">
                          <a:effectLst/>
                        </a:rPr>
                        <a:t>CA 2024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CA 2025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BP 2026</a:t>
                      </a: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Reste à réaliser du budget précédent (RAR 2025)</a:t>
                      </a:r>
                      <a:endParaRPr lang="fr-FR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00" u="none" strike="noStrike">
                          <a:effectLst/>
                        </a:rPr>
                        <a:t>propositions nouvelles 2026</a:t>
                      </a:r>
                      <a:endParaRPr lang="fr-FR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extLst>
                  <a:ext uri="{0D108BD9-81ED-4DB2-BD59-A6C34878D82A}">
                    <a16:rowId xmlns:a16="http://schemas.microsoft.com/office/drawing/2014/main" val="1695964869"/>
                  </a:ext>
                </a:extLst>
              </a:tr>
              <a:tr h="52843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13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total subventions d'investissement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27 229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33%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75 000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25%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289 618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40%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809 201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59%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618 839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190 362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3524326224"/>
                  </a:ext>
                </a:extLst>
              </a:tr>
              <a:tr h="308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0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extLst>
                  <a:ext uri="{0D108BD9-81ED-4DB2-BD59-A6C34878D82A}">
                    <a16:rowId xmlns:a16="http://schemas.microsoft.com/office/drawing/2014/main" val="258789535"/>
                  </a:ext>
                </a:extLst>
              </a:tr>
              <a:tr h="52843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16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total recettes financières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650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160 000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54%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300 450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41%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300 450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22%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300 450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2870315591"/>
                  </a:ext>
                </a:extLst>
              </a:tr>
              <a:tr h="200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2515038259"/>
                  </a:ext>
                </a:extLst>
              </a:tr>
              <a:tr h="38684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3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autres recettes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55 053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66%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31 855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11%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83 418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12%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14 838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14 838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653125227"/>
                  </a:ext>
                </a:extLst>
              </a:tr>
              <a:tr h="200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gridSpan="2"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3543031063"/>
                  </a:ext>
                </a:extLst>
              </a:tr>
              <a:tr h="52843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 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R001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report résultat de l'année précédente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 hMerge="1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report résultat de l'année précédente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27 483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9%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51 451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7%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237 120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17%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237 120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601281922"/>
                  </a:ext>
                </a:extLst>
              </a:tr>
              <a:tr h="2172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1167564072"/>
                  </a:ext>
                </a:extLst>
              </a:tr>
              <a:tr h="7022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Total général des recettes d'investissement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200" u="none" strike="noStrike">
                          <a:effectLst/>
                        </a:rPr>
                        <a:t>général des recettes d'investissement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82 932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100%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294 339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100%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724 937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100%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1 361 609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100%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618 839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742 770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6722" marB="0" anchor="b"/>
                </a:tc>
                <a:extLst>
                  <a:ext uri="{0D108BD9-81ED-4DB2-BD59-A6C34878D82A}">
                    <a16:rowId xmlns:a16="http://schemas.microsoft.com/office/drawing/2014/main" val="3044429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67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EF0B4C-34B5-3CB5-7981-EA2EE15C8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Rectangle 2072">
            <a:extLst>
              <a:ext uri="{FF2B5EF4-FFF2-40B4-BE49-F238E27FC236}">
                <a16:creationId xmlns:a16="http://schemas.microsoft.com/office/drawing/2014/main" id="{BD38AA5C-0BFA-B224-2D22-FD788DA31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6516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A43BE498-8204-8C93-BF94-895F6124E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49" y="108857"/>
            <a:ext cx="8693170" cy="83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5100" b="1" kern="1200" dirty="0" err="1">
                <a:latin typeface="+mj-lt"/>
                <a:ea typeface="+mj-ea"/>
                <a:cs typeface="+mj-cs"/>
              </a:rPr>
              <a:t>Dépenses</a:t>
            </a:r>
            <a:r>
              <a:rPr lang="en-US" altLang="fr-FR" sz="51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altLang="fr-FR" sz="5100" b="1" kern="1200" dirty="0" err="1">
                <a:latin typeface="+mj-lt"/>
                <a:ea typeface="+mj-ea"/>
                <a:cs typeface="+mj-cs"/>
              </a:rPr>
              <a:t>d’investissement</a:t>
            </a:r>
            <a:endParaRPr lang="en-US" altLang="fr-FR" sz="5100" b="1" kern="1200" dirty="0"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1099F7-8A1B-6EB6-3EBD-156654A6C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303997"/>
              </p:ext>
            </p:extLst>
          </p:nvPr>
        </p:nvGraphicFramePr>
        <p:xfrm>
          <a:off x="0" y="940755"/>
          <a:ext cx="10079036" cy="6592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655">
                  <a:extLst>
                    <a:ext uri="{9D8B030D-6E8A-4147-A177-3AD203B41FA5}">
                      <a16:colId xmlns:a16="http://schemas.microsoft.com/office/drawing/2014/main" val="2784941877"/>
                    </a:ext>
                  </a:extLst>
                </a:gridCol>
                <a:gridCol w="515338">
                  <a:extLst>
                    <a:ext uri="{9D8B030D-6E8A-4147-A177-3AD203B41FA5}">
                      <a16:colId xmlns:a16="http://schemas.microsoft.com/office/drawing/2014/main" val="810700107"/>
                    </a:ext>
                  </a:extLst>
                </a:gridCol>
                <a:gridCol w="1356223">
                  <a:extLst>
                    <a:ext uri="{9D8B030D-6E8A-4147-A177-3AD203B41FA5}">
                      <a16:colId xmlns:a16="http://schemas.microsoft.com/office/drawing/2014/main" val="3569716925"/>
                    </a:ext>
                  </a:extLst>
                </a:gridCol>
                <a:gridCol w="970735">
                  <a:extLst>
                    <a:ext uri="{9D8B030D-6E8A-4147-A177-3AD203B41FA5}">
                      <a16:colId xmlns:a16="http://schemas.microsoft.com/office/drawing/2014/main" val="1337639716"/>
                    </a:ext>
                  </a:extLst>
                </a:gridCol>
                <a:gridCol w="600090">
                  <a:extLst>
                    <a:ext uri="{9D8B030D-6E8A-4147-A177-3AD203B41FA5}">
                      <a16:colId xmlns:a16="http://schemas.microsoft.com/office/drawing/2014/main" val="482106465"/>
                    </a:ext>
                  </a:extLst>
                </a:gridCol>
                <a:gridCol w="141199">
                  <a:extLst>
                    <a:ext uri="{9D8B030D-6E8A-4147-A177-3AD203B41FA5}">
                      <a16:colId xmlns:a16="http://schemas.microsoft.com/office/drawing/2014/main" val="262539321"/>
                    </a:ext>
                  </a:extLst>
                </a:gridCol>
                <a:gridCol w="847186">
                  <a:extLst>
                    <a:ext uri="{9D8B030D-6E8A-4147-A177-3AD203B41FA5}">
                      <a16:colId xmlns:a16="http://schemas.microsoft.com/office/drawing/2014/main" val="632804046"/>
                    </a:ext>
                  </a:extLst>
                </a:gridCol>
                <a:gridCol w="609468">
                  <a:extLst>
                    <a:ext uri="{9D8B030D-6E8A-4147-A177-3AD203B41FA5}">
                      <a16:colId xmlns:a16="http://schemas.microsoft.com/office/drawing/2014/main" val="279378802"/>
                    </a:ext>
                  </a:extLst>
                </a:gridCol>
                <a:gridCol w="43093">
                  <a:extLst>
                    <a:ext uri="{9D8B030D-6E8A-4147-A177-3AD203B41FA5}">
                      <a16:colId xmlns:a16="http://schemas.microsoft.com/office/drawing/2014/main" val="104137298"/>
                    </a:ext>
                  </a:extLst>
                </a:gridCol>
                <a:gridCol w="885062">
                  <a:extLst>
                    <a:ext uri="{9D8B030D-6E8A-4147-A177-3AD203B41FA5}">
                      <a16:colId xmlns:a16="http://schemas.microsoft.com/office/drawing/2014/main" val="3321498221"/>
                    </a:ext>
                  </a:extLst>
                </a:gridCol>
                <a:gridCol w="429337">
                  <a:extLst>
                    <a:ext uri="{9D8B030D-6E8A-4147-A177-3AD203B41FA5}">
                      <a16:colId xmlns:a16="http://schemas.microsoft.com/office/drawing/2014/main" val="3675837597"/>
                    </a:ext>
                  </a:extLst>
                </a:gridCol>
                <a:gridCol w="123848">
                  <a:extLst>
                    <a:ext uri="{9D8B030D-6E8A-4147-A177-3AD203B41FA5}">
                      <a16:colId xmlns:a16="http://schemas.microsoft.com/office/drawing/2014/main" val="2299176528"/>
                    </a:ext>
                  </a:extLst>
                </a:gridCol>
                <a:gridCol w="774223">
                  <a:extLst>
                    <a:ext uri="{9D8B030D-6E8A-4147-A177-3AD203B41FA5}">
                      <a16:colId xmlns:a16="http://schemas.microsoft.com/office/drawing/2014/main" val="3038821009"/>
                    </a:ext>
                  </a:extLst>
                </a:gridCol>
                <a:gridCol w="525167">
                  <a:extLst>
                    <a:ext uri="{9D8B030D-6E8A-4147-A177-3AD203B41FA5}">
                      <a16:colId xmlns:a16="http://schemas.microsoft.com/office/drawing/2014/main" val="2987066362"/>
                    </a:ext>
                  </a:extLst>
                </a:gridCol>
                <a:gridCol w="37928">
                  <a:extLst>
                    <a:ext uri="{9D8B030D-6E8A-4147-A177-3AD203B41FA5}">
                      <a16:colId xmlns:a16="http://schemas.microsoft.com/office/drawing/2014/main" val="825417380"/>
                    </a:ext>
                  </a:extLst>
                </a:gridCol>
                <a:gridCol w="906477">
                  <a:extLst>
                    <a:ext uri="{9D8B030D-6E8A-4147-A177-3AD203B41FA5}">
                      <a16:colId xmlns:a16="http://schemas.microsoft.com/office/drawing/2014/main" val="3301941138"/>
                    </a:ext>
                  </a:extLst>
                </a:gridCol>
                <a:gridCol w="1033007">
                  <a:extLst>
                    <a:ext uri="{9D8B030D-6E8A-4147-A177-3AD203B41FA5}">
                      <a16:colId xmlns:a16="http://schemas.microsoft.com/office/drawing/2014/main" val="693660528"/>
                    </a:ext>
                  </a:extLst>
                </a:gridCol>
              </a:tblGrid>
              <a:tr h="86519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chapitre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vert="vert270" anchor="b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compte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 2023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05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 2024 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050" b="1" i="1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 2025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05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BP 2026</a:t>
                      </a:r>
                      <a:endParaRPr lang="fr-FR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050" b="1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Reste à réaliser du budget précédent (RAR 2025)</a:t>
                      </a:r>
                      <a:endParaRPr lang="fr-FR" sz="105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propositions nouvelles 2026</a:t>
                      </a:r>
                      <a:endParaRPr lang="fr-FR" sz="1050" b="0" i="1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339951"/>
                  </a:ext>
                </a:extLst>
              </a:tr>
              <a:tr h="17841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5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05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 dirty="0">
                          <a:effectLst/>
                        </a:rPr>
                        <a:t> </a:t>
                      </a:r>
                      <a:endParaRPr lang="fr-FR" sz="105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>
                          <a:effectLst/>
                        </a:rPr>
                        <a:t> </a:t>
                      </a: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5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>
                          <a:effectLst/>
                        </a:rPr>
                        <a:t> </a:t>
                      </a: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5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050" u="none" strike="noStrike">
                          <a:effectLst/>
                        </a:rPr>
                        <a:t> </a:t>
                      </a:r>
                      <a:endParaRPr lang="fr-FR" sz="105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5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05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956211633"/>
                  </a:ext>
                </a:extLst>
              </a:tr>
              <a:tr h="46457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20 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frais d'études, élaboration, </a:t>
                      </a:r>
                      <a:r>
                        <a:rPr lang="fr-FR" sz="1800" u="none" strike="noStrike" dirty="0" err="1">
                          <a:effectLst/>
                        </a:rPr>
                        <a:t>modif</a:t>
                      </a:r>
                      <a:r>
                        <a:rPr lang="fr-FR" sz="1800" u="none" strike="noStrike" dirty="0">
                          <a:effectLst/>
                        </a:rPr>
                        <a:t> et révision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0%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7 254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2 500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2 500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2075190967"/>
                  </a:ext>
                </a:extLst>
              </a:tr>
              <a:tr h="23564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05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2502370433"/>
                  </a:ext>
                </a:extLst>
              </a:tr>
              <a:tr h="5299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21 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immobilisations corporelles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10 853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13%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5 327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2%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3 652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11 805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1%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0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11 805</a:t>
                      </a: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4085830350"/>
                  </a:ext>
                </a:extLst>
              </a:tr>
              <a:tr h="23564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05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355808408"/>
                  </a:ext>
                </a:extLst>
              </a:tr>
              <a:tr h="5299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23 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immobilisations en cours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66 527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80%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208 626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92%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474 292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97%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1 330 352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98%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318 708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1 011 644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1808981172"/>
                  </a:ext>
                </a:extLst>
              </a:tr>
              <a:tr h="26835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 </a:t>
                      </a:r>
                      <a:endParaRPr lang="fr-FR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1291124728"/>
                  </a:ext>
                </a:extLst>
              </a:tr>
              <a:tr h="23564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2417960621"/>
                  </a:ext>
                </a:extLst>
              </a:tr>
              <a:tr h="79161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100" u="none" strike="noStrike">
                          <a:effectLst/>
                        </a:rPr>
                        <a:t>16 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 gridSpan="2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total des dépenses financières (emprunts et dettes assimilées)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5 683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>
                          <a:effectLst/>
                        </a:rPr>
                        <a:t>7%</a:t>
                      </a:r>
                      <a:endParaRPr lang="fr-FR" sz="16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5 769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3%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9 544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2%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10 291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1%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 </a:t>
                      </a:r>
                      <a:endParaRPr lang="fr-FR" sz="16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10 291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1459862893"/>
                  </a:ext>
                </a:extLst>
              </a:tr>
              <a:tr h="29224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400" u="none" strike="noStrike" dirty="0">
                          <a:effectLst/>
                        </a:rPr>
                        <a:t> </a:t>
                      </a:r>
                      <a:endParaRPr lang="fr-FR" sz="2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400" u="none" strike="noStrike">
                          <a:effectLst/>
                        </a:rPr>
                        <a:t> </a:t>
                      </a: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400" u="none" strike="noStrike">
                          <a:effectLst/>
                        </a:rPr>
                        <a:t> </a:t>
                      </a: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400" u="none" strike="noStrike">
                          <a:effectLst/>
                        </a:rPr>
                        <a:t> </a:t>
                      </a:r>
                      <a:endParaRPr lang="fr-FR" sz="2400" b="1" i="1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anchor="b"/>
                </a:tc>
                <a:extLst>
                  <a:ext uri="{0D108BD9-81ED-4DB2-BD59-A6C34878D82A}">
                    <a16:rowId xmlns:a16="http://schemas.microsoft.com/office/drawing/2014/main" val="4230413002"/>
                  </a:ext>
                </a:extLst>
              </a:tr>
              <a:tr h="46457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 vert="vert270" anchor="b"/>
                </a:tc>
                <a:tc grid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600" u="none" strike="noStrike" dirty="0">
                          <a:effectLst/>
                        </a:rPr>
                        <a:t>total général des dépenses d'investissement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83 063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100%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226 975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100%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487 488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100%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1 354 948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100%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318 708</a:t>
                      </a:r>
                      <a:endParaRPr lang="fr-FR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1 036 240</a:t>
                      </a:r>
                      <a:endParaRPr lang="fr-FR" sz="14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4" marR="6264" marT="6264" marB="0"/>
                </a:tc>
                <a:extLst>
                  <a:ext uri="{0D108BD9-81ED-4DB2-BD59-A6C34878D82A}">
                    <a16:rowId xmlns:a16="http://schemas.microsoft.com/office/drawing/2014/main" val="722030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08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E413A7-CEC7-3CF0-9305-76B7CFF10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Rectangle 2072">
            <a:extLst>
              <a:ext uri="{FF2B5EF4-FFF2-40B4-BE49-F238E27FC236}">
                <a16:creationId xmlns:a16="http://schemas.microsoft.com/office/drawing/2014/main" id="{DE31107D-E8A7-F2F6-F9D2-9CEA0319B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6516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1F784A36-9178-8078-9439-443653F93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172" y="0"/>
            <a:ext cx="8693170" cy="83189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Financement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du </a:t>
            </a: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projet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“la Casa del </a:t>
            </a: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Plaçot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”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DE3395-958B-99F8-2B79-CAAD09CAC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49695"/>
              </p:ext>
            </p:extLst>
          </p:nvPr>
        </p:nvGraphicFramePr>
        <p:xfrm>
          <a:off x="2057400" y="1112542"/>
          <a:ext cx="6694714" cy="6166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8426">
                  <a:extLst>
                    <a:ext uri="{9D8B030D-6E8A-4147-A177-3AD203B41FA5}">
                      <a16:colId xmlns:a16="http://schemas.microsoft.com/office/drawing/2014/main" val="2918359148"/>
                    </a:ext>
                  </a:extLst>
                </a:gridCol>
                <a:gridCol w="1458745">
                  <a:extLst>
                    <a:ext uri="{9D8B030D-6E8A-4147-A177-3AD203B41FA5}">
                      <a16:colId xmlns:a16="http://schemas.microsoft.com/office/drawing/2014/main" val="393394356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2803947248"/>
                    </a:ext>
                  </a:extLst>
                </a:gridCol>
              </a:tblGrid>
              <a:tr h="206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coût des travaux HT 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1 400 000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 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7312548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TVA 20%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280 000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76574114"/>
                  </a:ext>
                </a:extLst>
              </a:tr>
              <a:tr h="38905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total TTC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1 680 000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 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35563692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 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20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91789763"/>
                  </a:ext>
                </a:extLst>
              </a:tr>
              <a:tr h="35978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subventions notifiées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en % du coût HT</a:t>
                      </a:r>
                      <a:endParaRPr lang="fr-FR" sz="1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54456922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(2 fois 75 000 et 2 fois 50 000)    Fonds Vert/Fonds Friche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250 000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17,86%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1288351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FNADT Massif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320 000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22,86%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6627868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(2 fois 150 000)    Département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300 000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21,43%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98709531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Région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153 457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10,96%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6340903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DETR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150 000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11%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4896887"/>
                  </a:ext>
                </a:extLst>
              </a:tr>
              <a:tr h="25238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 fonds de concours CCHV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50 000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3,57%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89594244"/>
                  </a:ext>
                </a:extLst>
              </a:tr>
              <a:tr h="388453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total subventions</a:t>
                      </a:r>
                      <a:endParaRPr lang="fr-FR" sz="2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1 223 457</a:t>
                      </a:r>
                      <a:endParaRPr lang="fr-FR" sz="20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87,39%</a:t>
                      </a:r>
                      <a:endParaRPr lang="fr-FR" sz="2000" b="1" i="1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6765377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 </a:t>
                      </a:r>
                      <a:endParaRPr lang="fr-F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 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 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50718615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 emprunt à long terme </a:t>
                      </a:r>
                      <a:endParaRPr lang="fr-FR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160 000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11,43%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8926083"/>
                  </a:ext>
                </a:extLst>
              </a:tr>
              <a:tr h="19675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 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 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20958257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Autofinancement (solde couvert par les excédents d'exploitation des années antérieures)</a:t>
                      </a:r>
                      <a:endParaRPr lang="fr-F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16 543</a:t>
                      </a:r>
                      <a:endParaRPr lang="fr-FR" sz="20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1,18%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1953350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total</a:t>
                      </a:r>
                      <a:endParaRPr lang="fr-FR" sz="2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>
                          <a:effectLst/>
                        </a:rPr>
                        <a:t>1 400 000</a:t>
                      </a:r>
                      <a:endParaRPr lang="fr-FR" sz="20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2000" u="none" strike="noStrike" dirty="0">
                          <a:effectLst/>
                        </a:rPr>
                        <a:t>100%</a:t>
                      </a:r>
                      <a:endParaRPr lang="fr-FR" sz="2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8665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76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63FC8E-3279-47F3-0672-C612680ED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3" name="Rectangle 2072">
            <a:extLst>
              <a:ext uri="{FF2B5EF4-FFF2-40B4-BE49-F238E27FC236}">
                <a16:creationId xmlns:a16="http://schemas.microsoft.com/office/drawing/2014/main" id="{F94531CC-8B99-85F9-8608-861B508C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6516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589A8F89-3268-5E0A-42BC-422FC86AE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216" y="108857"/>
            <a:ext cx="8693170" cy="831899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Financement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du </a:t>
            </a: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projet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“la Casa del </a:t>
            </a:r>
            <a:r>
              <a:rPr lang="en-US" altLang="fr-FR" sz="2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Plaçot</a:t>
            </a:r>
            <a:r>
              <a:rPr lang="en-US" altLang="fr-F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” - suite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n-US" altLang="fr-FR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2C81D40-39A2-0996-1895-9BFFBD601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48786"/>
              </p:ext>
            </p:extLst>
          </p:nvPr>
        </p:nvGraphicFramePr>
        <p:xfrm>
          <a:off x="522514" y="940756"/>
          <a:ext cx="9024575" cy="62111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24575">
                  <a:extLst>
                    <a:ext uri="{9D8B030D-6E8A-4147-A177-3AD203B41FA5}">
                      <a16:colId xmlns:a16="http://schemas.microsoft.com/office/drawing/2014/main" val="66703029"/>
                    </a:ext>
                  </a:extLst>
                </a:gridCol>
              </a:tblGrid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Les subventions financent le montant hors TVA du coût des travaux.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2798609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Les acomptes sont versés avec plusieurs mois de délai, sur présentation des factures,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0187945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au prorata des sommes déjà versées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2073803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8579863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La TVA est remboursée par un fonds national (Fonds de Compensation des la TVA : 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4577008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       ( FCTVA) deux ans après le paiement des factures (N+2).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9055284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         Le remboursement est de 16,4% pour un coût réel de 20%.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6201502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         La différence soit 50 400€ s'ajoute à l'autofinancement de la commune.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6138084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        </a:t>
                      </a:r>
                      <a:r>
                        <a:rPr lang="fr-F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L'autofinancement total sera donc de 66 943€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2037293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endParaRPr lang="fr-F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0481787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Les délais de perception des acomptes de TVA et de compensation de la TVA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553702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justifient les emprunts relais que la commune a dû se résoudre à solliciter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4051930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Les surcoûts d'intérêt pour le budget communal seront provisoires. 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6839271"/>
                  </a:ext>
                </a:extLst>
              </a:tr>
              <a:tr h="443654">
                <a:tc>
                  <a:txBody>
                    <a:bodyPr/>
                    <a:lstStyle/>
                    <a:p>
                      <a:pPr algn="just" fontAlgn="b">
                        <a:buNone/>
                      </a:pPr>
                      <a:r>
                        <a:rPr lang="fr-FR" sz="1800" u="none" strike="noStrike" dirty="0">
                          <a:effectLst/>
                        </a:rPr>
                        <a:t>             le 1er prendra fin en juin 2027 et le second en septembre 2028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199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46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1096</Words>
  <Application>Microsoft Office PowerPoint</Application>
  <PresentationFormat>Personnalisé</PresentationFormat>
  <Paragraphs>535</Paragraphs>
  <Slides>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Illustration</dc:title>
  <dc:subject/>
  <dc:creator>Jean - Paul Laille</dc:creator>
  <cp:keywords/>
  <cp:lastModifiedBy>Jean - Paul Laille</cp:lastModifiedBy>
  <cp:revision>2</cp:revision>
  <dcterms:modified xsi:type="dcterms:W3CDTF">2026-08-11T10:15:36Z</dcterms:modified>
</cp:coreProperties>
</file>